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54A"/>
    <a:srgbClr val="9CAE30"/>
    <a:srgbClr val="000000"/>
    <a:srgbClr val="84D778"/>
    <a:srgbClr val="A4CFE9"/>
    <a:srgbClr val="C3E4F6"/>
    <a:srgbClr val="A1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76D0B-2147-72A8-96BA-2FB97484A432}" v="4" dt="2024-05-15T14:16:26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94698"/>
  </p:normalViewPr>
  <p:slideViewPr>
    <p:cSldViewPr snapToGrid="0">
      <p:cViewPr varScale="1">
        <p:scale>
          <a:sx n="59" d="100"/>
          <a:sy n="59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atchpole" userId="S::rebecca.catchpole@scottishbiblesociety.org::92f36725-f396-45d3-8777-89e372b1fb2b" providerId="AD" clId="Web-{C6476D0B-2147-72A8-96BA-2FB97484A432}"/>
    <pc:docChg chg="modSld">
      <pc:chgData name="Rebecca Catchpole" userId="S::rebecca.catchpole@scottishbiblesociety.org::92f36725-f396-45d3-8777-89e372b1fb2b" providerId="AD" clId="Web-{C6476D0B-2147-72A8-96BA-2FB97484A432}" dt="2024-05-15T14:16:26.798" v="1"/>
      <pc:docMkLst>
        <pc:docMk/>
      </pc:docMkLst>
      <pc:sldChg chg="delSp modSp delAnim">
        <pc:chgData name="Rebecca Catchpole" userId="S::rebecca.catchpole@scottishbiblesociety.org::92f36725-f396-45d3-8777-89e372b1fb2b" providerId="AD" clId="Web-{C6476D0B-2147-72A8-96BA-2FB97484A432}" dt="2024-05-15T14:16:26.798" v="1"/>
        <pc:sldMkLst>
          <pc:docMk/>
          <pc:sldMk cId="1310416607" sldId="260"/>
        </pc:sldMkLst>
        <pc:spChg chg="del mod">
          <ac:chgData name="Rebecca Catchpole" userId="S::rebecca.catchpole@scottishbiblesociety.org::92f36725-f396-45d3-8777-89e372b1fb2b" providerId="AD" clId="Web-{C6476D0B-2147-72A8-96BA-2FB97484A432}" dt="2024-05-15T14:16:26.798" v="1"/>
          <ac:spMkLst>
            <pc:docMk/>
            <pc:sldMk cId="1310416607" sldId="260"/>
            <ac:spMk id="22" creationId="{4D81E0EF-16E4-A606-4359-2218962A6F1D}"/>
          </ac:spMkLst>
        </pc:spChg>
      </pc:sldChg>
    </pc:docChg>
  </pc:docChgLst>
  <pc:docChgLst>
    <pc:chgData name="Gwyneth Hunt" userId="0a77d2f1-6f8a-4043-b27d-86fa3a9c4e3f" providerId="ADAL" clId="{52797A21-B9C4-9B46-9113-FC65EEE0F964}"/>
    <pc:docChg chg="undo custSel addSld delSld modSld modShowInfo">
      <pc:chgData name="Gwyneth Hunt" userId="0a77d2f1-6f8a-4043-b27d-86fa3a9c4e3f" providerId="ADAL" clId="{52797A21-B9C4-9B46-9113-FC65EEE0F964}" dt="2024-03-06T12:22:59.277" v="893" actId="2744"/>
      <pc:docMkLst>
        <pc:docMk/>
      </pc:docMkLst>
      <pc:sldChg chg="modSp del mod modAnim">
        <pc:chgData name="Gwyneth Hunt" userId="0a77d2f1-6f8a-4043-b27d-86fa3a9c4e3f" providerId="ADAL" clId="{52797A21-B9C4-9B46-9113-FC65EEE0F964}" dt="2024-03-06T12:15:11.798" v="854" actId="2696"/>
        <pc:sldMkLst>
          <pc:docMk/>
          <pc:sldMk cId="795145316" sldId="259"/>
        </pc:sldMkLst>
        <pc:spChg chg="mod">
          <ac:chgData name="Gwyneth Hunt" userId="0a77d2f1-6f8a-4043-b27d-86fa3a9c4e3f" providerId="ADAL" clId="{52797A21-B9C4-9B46-9113-FC65EEE0F964}" dt="2024-03-01T11:56:07.171" v="841" actId="14100"/>
          <ac:spMkLst>
            <pc:docMk/>
            <pc:sldMk cId="795145316" sldId="259"/>
            <ac:spMk id="16" creationId="{0118A97C-C23A-2478-F312-B9C207CFBA0A}"/>
          </ac:spMkLst>
        </pc:spChg>
        <pc:picChg chg="mod">
          <ac:chgData name="Gwyneth Hunt" userId="0a77d2f1-6f8a-4043-b27d-86fa3a9c4e3f" providerId="ADAL" clId="{52797A21-B9C4-9B46-9113-FC65EEE0F964}" dt="2024-03-01T09:51:17.138" v="11" actId="14100"/>
          <ac:picMkLst>
            <pc:docMk/>
            <pc:sldMk cId="795145316" sldId="259"/>
            <ac:picMk id="15" creationId="{73A60D87-4ED2-C9B8-3541-BE47ABD65DAB}"/>
          </ac:picMkLst>
        </pc:picChg>
      </pc:sldChg>
      <pc:sldChg chg="addSp delSp modSp add mod modTransition addAnim delAnim modAnim">
        <pc:chgData name="Gwyneth Hunt" userId="0a77d2f1-6f8a-4043-b27d-86fa3a9c4e3f" providerId="ADAL" clId="{52797A21-B9C4-9B46-9113-FC65EEE0F964}" dt="2024-03-06T12:18:34.844" v="892"/>
        <pc:sldMkLst>
          <pc:docMk/>
          <pc:sldMk cId="1310416607" sldId="260"/>
        </pc:sldMkLst>
        <pc:spChg chg="mod">
          <ac:chgData name="Gwyneth Hunt" userId="0a77d2f1-6f8a-4043-b27d-86fa3a9c4e3f" providerId="ADAL" clId="{52797A21-B9C4-9B46-9113-FC65EEE0F964}" dt="2024-03-01T11:27:51.341" v="722" actId="1076"/>
          <ac:spMkLst>
            <pc:docMk/>
            <pc:sldMk cId="1310416607" sldId="260"/>
            <ac:spMk id="13" creationId="{F2CCAA8D-026A-EA5A-81FF-CF7131D8ED29}"/>
          </ac:spMkLst>
        </pc:spChg>
        <pc:spChg chg="add del mod">
          <ac:chgData name="Gwyneth Hunt" userId="0a77d2f1-6f8a-4043-b27d-86fa3a9c4e3f" providerId="ADAL" clId="{52797A21-B9C4-9B46-9113-FC65EEE0F964}" dt="2024-03-01T11:38:47.170" v="794" actId="20577"/>
          <ac:spMkLst>
            <pc:docMk/>
            <pc:sldMk cId="1310416607" sldId="260"/>
            <ac:spMk id="16" creationId="{0118A97C-C23A-2478-F312-B9C207CFBA0A}"/>
          </ac:spMkLst>
        </pc:spChg>
        <pc:spChg chg="mod">
          <ac:chgData name="Gwyneth Hunt" userId="0a77d2f1-6f8a-4043-b27d-86fa3a9c4e3f" providerId="ADAL" clId="{52797A21-B9C4-9B46-9113-FC65EEE0F964}" dt="2024-03-01T10:00:56.384" v="212" actId="207"/>
          <ac:spMkLst>
            <pc:docMk/>
            <pc:sldMk cId="1310416607" sldId="260"/>
            <ac:spMk id="17" creationId="{3A2202D1-19C3-6778-BD5C-A241066891F2}"/>
          </ac:spMkLst>
        </pc:spChg>
        <pc:spChg chg="mod">
          <ac:chgData name="Gwyneth Hunt" userId="0a77d2f1-6f8a-4043-b27d-86fa3a9c4e3f" providerId="ADAL" clId="{52797A21-B9C4-9B46-9113-FC65EEE0F964}" dt="2024-03-01T10:00:56.384" v="212" actId="207"/>
          <ac:spMkLst>
            <pc:docMk/>
            <pc:sldMk cId="1310416607" sldId="260"/>
            <ac:spMk id="19" creationId="{BD257C31-EA01-2759-B304-FDB1DF6C7FCD}"/>
          </ac:spMkLst>
        </pc:spChg>
        <pc:spChg chg="mod">
          <ac:chgData name="Gwyneth Hunt" userId="0a77d2f1-6f8a-4043-b27d-86fa3a9c4e3f" providerId="ADAL" clId="{52797A21-B9C4-9B46-9113-FC65EEE0F964}" dt="2024-03-01T10:00:56.384" v="212" actId="207"/>
          <ac:spMkLst>
            <pc:docMk/>
            <pc:sldMk cId="1310416607" sldId="260"/>
            <ac:spMk id="20" creationId="{43784984-C744-4AD9-58AE-56E1311567FB}"/>
          </ac:spMkLst>
        </pc:spChg>
        <pc:spChg chg="mod">
          <ac:chgData name="Gwyneth Hunt" userId="0a77d2f1-6f8a-4043-b27d-86fa3a9c4e3f" providerId="ADAL" clId="{52797A21-B9C4-9B46-9113-FC65EEE0F964}" dt="2024-03-06T12:15:57.432" v="856" actId="255"/>
          <ac:spMkLst>
            <pc:docMk/>
            <pc:sldMk cId="1310416607" sldId="260"/>
            <ac:spMk id="22" creationId="{4D81E0EF-16E4-A606-4359-2218962A6F1D}"/>
          </ac:spMkLst>
        </pc:spChg>
        <pc:spChg chg="del mod topLvl">
          <ac:chgData name="Gwyneth Hunt" userId="0a77d2f1-6f8a-4043-b27d-86fa3a9c4e3f" providerId="ADAL" clId="{52797A21-B9C4-9B46-9113-FC65EEE0F964}" dt="2024-03-01T10:57:08.154" v="324" actId="478"/>
          <ac:spMkLst>
            <pc:docMk/>
            <pc:sldMk cId="1310416607" sldId="260"/>
            <ac:spMk id="28" creationId="{DF8D1B20-083E-6778-069D-BB157582F678}"/>
          </ac:spMkLst>
        </pc:spChg>
        <pc:spChg chg="del mod topLvl">
          <ac:chgData name="Gwyneth Hunt" userId="0a77d2f1-6f8a-4043-b27d-86fa3a9c4e3f" providerId="ADAL" clId="{52797A21-B9C4-9B46-9113-FC65EEE0F964}" dt="2024-03-01T10:57:06.636" v="323" actId="478"/>
          <ac:spMkLst>
            <pc:docMk/>
            <pc:sldMk cId="1310416607" sldId="260"/>
            <ac:spMk id="29" creationId="{E085FABE-8D4B-E839-E4C7-55381C8CA648}"/>
          </ac:spMkLst>
        </pc:spChg>
        <pc:spChg chg="mod topLvl">
          <ac:chgData name="Gwyneth Hunt" userId="0a77d2f1-6f8a-4043-b27d-86fa3a9c4e3f" providerId="ADAL" clId="{52797A21-B9C4-9B46-9113-FC65EEE0F964}" dt="2024-03-01T11:41:35.435" v="827" actId="1076"/>
          <ac:spMkLst>
            <pc:docMk/>
            <pc:sldMk cId="1310416607" sldId="260"/>
            <ac:spMk id="30" creationId="{2EE45DBC-A2DD-76A4-F4F4-5276F060EAE2}"/>
          </ac:spMkLst>
        </pc:spChg>
        <pc:spChg chg="add mod">
          <ac:chgData name="Gwyneth Hunt" userId="0a77d2f1-6f8a-4043-b27d-86fa3a9c4e3f" providerId="ADAL" clId="{52797A21-B9C4-9B46-9113-FC65EEE0F964}" dt="2024-03-01T11:41:52.743" v="829" actId="1076"/>
          <ac:spMkLst>
            <pc:docMk/>
            <pc:sldMk cId="1310416607" sldId="260"/>
            <ac:spMk id="35" creationId="{668E1473-8C0F-9B26-BDC6-B91DDF8F88C9}"/>
          </ac:spMkLst>
        </pc:spChg>
        <pc:grpChg chg="del mod">
          <ac:chgData name="Gwyneth Hunt" userId="0a77d2f1-6f8a-4043-b27d-86fa3a9c4e3f" providerId="ADAL" clId="{52797A21-B9C4-9B46-9113-FC65EEE0F964}" dt="2024-03-01T10:05:40.343" v="227" actId="478"/>
          <ac:grpSpMkLst>
            <pc:docMk/>
            <pc:sldMk cId="1310416607" sldId="260"/>
            <ac:grpSpMk id="21" creationId="{B03546BE-B9B4-8502-AE32-FBB40E335EAB}"/>
          </ac:grpSpMkLst>
        </pc:grpChg>
        <pc:grpChg chg="add del mod">
          <ac:chgData name="Gwyneth Hunt" userId="0a77d2f1-6f8a-4043-b27d-86fa3a9c4e3f" providerId="ADAL" clId="{52797A21-B9C4-9B46-9113-FC65EEE0F964}" dt="2024-03-01T10:56:56.280" v="319" actId="165"/>
          <ac:grpSpMkLst>
            <pc:docMk/>
            <pc:sldMk cId="1310416607" sldId="260"/>
            <ac:grpSpMk id="27" creationId="{EB8AB2BD-F2B6-55BA-F06E-124AD1E4D5C1}"/>
          </ac:grpSpMkLst>
        </pc:grpChg>
        <pc:picChg chg="add mod">
          <ac:chgData name="Gwyneth Hunt" userId="0a77d2f1-6f8a-4043-b27d-86fa3a9c4e3f" providerId="ADAL" clId="{52797A21-B9C4-9B46-9113-FC65EEE0F964}" dt="2024-03-06T12:15:00.031" v="853" actId="167"/>
          <ac:picMkLst>
            <pc:docMk/>
            <pc:sldMk cId="1310416607" sldId="260"/>
            <ac:picMk id="2" creationId="{0519FD59-C4CE-20FB-C8EF-8D19401DA7E1}"/>
          </ac:picMkLst>
        </pc:picChg>
        <pc:picChg chg="add del mod">
          <ac:chgData name="Gwyneth Hunt" userId="0a77d2f1-6f8a-4043-b27d-86fa3a9c4e3f" providerId="ADAL" clId="{52797A21-B9C4-9B46-9113-FC65EEE0F964}" dt="2024-03-06T12:14:52.214" v="851" actId="478"/>
          <ac:picMkLst>
            <pc:docMk/>
            <pc:sldMk cId="1310416607" sldId="260"/>
            <ac:picMk id="3" creationId="{7914911F-CCBD-26E5-AD6B-142EB0DB82AC}"/>
          </ac:picMkLst>
        </pc:picChg>
        <pc:picChg chg="add del mod">
          <ac:chgData name="Gwyneth Hunt" userId="0a77d2f1-6f8a-4043-b27d-86fa3a9c4e3f" providerId="ADAL" clId="{52797A21-B9C4-9B46-9113-FC65EEE0F964}" dt="2024-03-01T10:35:34.142" v="240" actId="478"/>
          <ac:picMkLst>
            <pc:docMk/>
            <pc:sldMk cId="1310416607" sldId="260"/>
            <ac:picMk id="6" creationId="{767A63BD-F742-18A4-3E96-C0E37FE96D82}"/>
          </ac:picMkLst>
        </pc:picChg>
        <pc:picChg chg="add del mod">
          <ac:chgData name="Gwyneth Hunt" userId="0a77d2f1-6f8a-4043-b27d-86fa3a9c4e3f" providerId="ADAL" clId="{52797A21-B9C4-9B46-9113-FC65EEE0F964}" dt="2024-03-01T10:40:02.726" v="250" actId="478"/>
          <ac:picMkLst>
            <pc:docMk/>
            <pc:sldMk cId="1310416607" sldId="260"/>
            <ac:picMk id="8" creationId="{F548B378-05D3-03D7-2906-720C652DB8A8}"/>
          </ac:picMkLst>
        </pc:picChg>
        <pc:picChg chg="add del mod">
          <ac:chgData name="Gwyneth Hunt" userId="0a77d2f1-6f8a-4043-b27d-86fa3a9c4e3f" providerId="ADAL" clId="{52797A21-B9C4-9B46-9113-FC65EEE0F964}" dt="2024-03-01T10:41:41.624" v="256" actId="478"/>
          <ac:picMkLst>
            <pc:docMk/>
            <pc:sldMk cId="1310416607" sldId="260"/>
            <ac:picMk id="10" creationId="{901BDAAE-0089-4D71-17E5-28BEB703FC3D}"/>
          </ac:picMkLst>
        </pc:picChg>
        <pc:picChg chg="del mod">
          <ac:chgData name="Gwyneth Hunt" userId="0a77d2f1-6f8a-4043-b27d-86fa3a9c4e3f" providerId="ADAL" clId="{52797A21-B9C4-9B46-9113-FC65EEE0F964}" dt="2024-03-01T11:18:36.067" v="529" actId="478"/>
          <ac:picMkLst>
            <pc:docMk/>
            <pc:sldMk cId="1310416607" sldId="260"/>
            <ac:picMk id="11" creationId="{C8FCEE93-1538-3FE1-6DE6-B78D5CBAF074}"/>
          </ac:picMkLst>
        </pc:picChg>
        <pc:picChg chg="mod">
          <ac:chgData name="Gwyneth Hunt" userId="0a77d2f1-6f8a-4043-b27d-86fa3a9c4e3f" providerId="ADAL" clId="{52797A21-B9C4-9B46-9113-FC65EEE0F964}" dt="2024-03-01T11:57:04.225" v="843" actId="1036"/>
          <ac:picMkLst>
            <pc:docMk/>
            <pc:sldMk cId="1310416607" sldId="260"/>
            <ac:picMk id="12" creationId="{5FFDBD32-45C7-A381-F3D3-DE73BA9125F6}"/>
          </ac:picMkLst>
        </pc:picChg>
        <pc:picChg chg="del">
          <ac:chgData name="Gwyneth Hunt" userId="0a77d2f1-6f8a-4043-b27d-86fa3a9c4e3f" providerId="ADAL" clId="{52797A21-B9C4-9B46-9113-FC65EEE0F964}" dt="2024-03-01T09:50:03.065" v="1" actId="478"/>
          <ac:picMkLst>
            <pc:docMk/>
            <pc:sldMk cId="1310416607" sldId="260"/>
            <ac:picMk id="15" creationId="{73A60D87-4ED2-C9B8-3541-BE47ABD65DAB}"/>
          </ac:picMkLst>
        </pc:picChg>
        <pc:picChg chg="add del mod">
          <ac:chgData name="Gwyneth Hunt" userId="0a77d2f1-6f8a-4043-b27d-86fa3a9c4e3f" providerId="ADAL" clId="{52797A21-B9C4-9B46-9113-FC65EEE0F964}" dt="2024-03-01T10:44:51.198" v="291" actId="478"/>
          <ac:picMkLst>
            <pc:docMk/>
            <pc:sldMk cId="1310416607" sldId="260"/>
            <ac:picMk id="18" creationId="{7D18723A-6300-544C-110D-EB6ED344B905}"/>
          </ac:picMkLst>
        </pc:picChg>
        <pc:picChg chg="add del mod">
          <ac:chgData name="Gwyneth Hunt" userId="0a77d2f1-6f8a-4043-b27d-86fa3a9c4e3f" providerId="ADAL" clId="{52797A21-B9C4-9B46-9113-FC65EEE0F964}" dt="2024-03-01T10:52:49.598" v="302" actId="478"/>
          <ac:picMkLst>
            <pc:docMk/>
            <pc:sldMk cId="1310416607" sldId="260"/>
            <ac:picMk id="24" creationId="{7EB9E725-0251-EF8C-5159-59E5D6C3B374}"/>
          </ac:picMkLst>
        </pc:picChg>
        <pc:picChg chg="add del mod">
          <ac:chgData name="Gwyneth Hunt" userId="0a77d2f1-6f8a-4043-b27d-86fa3a9c4e3f" providerId="ADAL" clId="{52797A21-B9C4-9B46-9113-FC65EEE0F964}" dt="2024-03-01T11:26:40.991" v="719" actId="478"/>
          <ac:picMkLst>
            <pc:docMk/>
            <pc:sldMk cId="1310416607" sldId="260"/>
            <ac:picMk id="26" creationId="{FF7E5A4A-1B64-A89A-D3C5-0A85C06345C8}"/>
          </ac:picMkLst>
        </pc:picChg>
        <pc:picChg chg="add del mod">
          <ac:chgData name="Gwyneth Hunt" userId="0a77d2f1-6f8a-4043-b27d-86fa3a9c4e3f" providerId="ADAL" clId="{52797A21-B9C4-9B46-9113-FC65EEE0F964}" dt="2024-03-01T11:27:25.186" v="720" actId="478"/>
          <ac:picMkLst>
            <pc:docMk/>
            <pc:sldMk cId="1310416607" sldId="260"/>
            <ac:picMk id="32" creationId="{E91DBE9A-ABD9-DDDF-9F93-67586DA83E10}"/>
          </ac:picMkLst>
        </pc:picChg>
        <pc:picChg chg="add mod">
          <ac:chgData name="Gwyneth Hunt" userId="0a77d2f1-6f8a-4043-b27d-86fa3a9c4e3f" providerId="ADAL" clId="{52797A21-B9C4-9B46-9113-FC65EEE0F964}" dt="2024-03-01T11:27:26.563" v="721"/>
          <ac:picMkLst>
            <pc:docMk/>
            <pc:sldMk cId="1310416607" sldId="260"/>
            <ac:picMk id="33" creationId="{8E364B5A-9CD4-17F0-693E-3623A135CF8E}"/>
          </ac:picMkLst>
        </pc:picChg>
        <pc:picChg chg="add del mod">
          <ac:chgData name="Gwyneth Hunt" userId="0a77d2f1-6f8a-4043-b27d-86fa3a9c4e3f" providerId="ADAL" clId="{52797A21-B9C4-9B46-9113-FC65EEE0F964}" dt="2024-03-01T11:38:33.599" v="790" actId="478"/>
          <ac:picMkLst>
            <pc:docMk/>
            <pc:sldMk cId="1310416607" sldId="260"/>
            <ac:picMk id="34" creationId="{2C670F2A-51E4-E153-C369-063E5F39CC85}"/>
          </ac:picMkLst>
        </pc:picChg>
      </pc:sldChg>
      <pc:sldChg chg="addSp delSp modSp add del mod">
        <pc:chgData name="Gwyneth Hunt" userId="0a77d2f1-6f8a-4043-b27d-86fa3a9c4e3f" providerId="ADAL" clId="{52797A21-B9C4-9B46-9113-FC65EEE0F964}" dt="2024-03-01T11:55:33.606" v="838" actId="2696"/>
        <pc:sldMkLst>
          <pc:docMk/>
          <pc:sldMk cId="959940525" sldId="261"/>
        </pc:sldMkLst>
        <pc:spChg chg="mod">
          <ac:chgData name="Gwyneth Hunt" userId="0a77d2f1-6f8a-4043-b27d-86fa3a9c4e3f" providerId="ADAL" clId="{52797A21-B9C4-9B46-9113-FC65EEE0F964}" dt="2024-03-01T11:15:40.310" v="522" actId="1076"/>
          <ac:spMkLst>
            <pc:docMk/>
            <pc:sldMk cId="959940525" sldId="261"/>
            <ac:spMk id="13" creationId="{F2CCAA8D-026A-EA5A-81FF-CF7131D8ED29}"/>
          </ac:spMkLst>
        </pc:spChg>
        <pc:spChg chg="mod">
          <ac:chgData name="Gwyneth Hunt" userId="0a77d2f1-6f8a-4043-b27d-86fa3a9c4e3f" providerId="ADAL" clId="{52797A21-B9C4-9B46-9113-FC65EEE0F964}" dt="2024-03-01T11:14:38.613" v="513" actId="1076"/>
          <ac:spMkLst>
            <pc:docMk/>
            <pc:sldMk cId="959940525" sldId="261"/>
            <ac:spMk id="16" creationId="{0118A97C-C23A-2478-F312-B9C207CFBA0A}"/>
          </ac:spMkLst>
        </pc:spChg>
        <pc:spChg chg="mod">
          <ac:chgData name="Gwyneth Hunt" userId="0a77d2f1-6f8a-4043-b27d-86fa3a9c4e3f" providerId="ADAL" clId="{52797A21-B9C4-9B46-9113-FC65EEE0F964}" dt="2024-03-01T11:13:40.021" v="490" actId="1036"/>
          <ac:spMkLst>
            <pc:docMk/>
            <pc:sldMk cId="959940525" sldId="261"/>
            <ac:spMk id="22" creationId="{4D81E0EF-16E4-A606-4359-2218962A6F1D}"/>
          </ac:spMkLst>
        </pc:spChg>
        <pc:spChg chg="mod">
          <ac:chgData name="Gwyneth Hunt" userId="0a77d2f1-6f8a-4043-b27d-86fa3a9c4e3f" providerId="ADAL" clId="{52797A21-B9C4-9B46-9113-FC65EEE0F964}" dt="2024-03-01T11:14:50.302" v="516" actId="1076"/>
          <ac:spMkLst>
            <pc:docMk/>
            <pc:sldMk cId="959940525" sldId="261"/>
            <ac:spMk id="30" creationId="{2EE45DBC-A2DD-76A4-F4F4-5276F060EAE2}"/>
          </ac:spMkLst>
        </pc:spChg>
        <pc:picChg chg="del">
          <ac:chgData name="Gwyneth Hunt" userId="0a77d2f1-6f8a-4043-b27d-86fa3a9c4e3f" providerId="ADAL" clId="{52797A21-B9C4-9B46-9113-FC65EEE0F964}" dt="2024-03-01T11:10:01.286" v="380" actId="478"/>
          <ac:picMkLst>
            <pc:docMk/>
            <pc:sldMk cId="959940525" sldId="261"/>
            <ac:picMk id="3" creationId="{7914911F-CCBD-26E5-AD6B-142EB0DB82AC}"/>
          </ac:picMkLst>
        </pc:picChg>
        <pc:picChg chg="mod">
          <ac:chgData name="Gwyneth Hunt" userId="0a77d2f1-6f8a-4043-b27d-86fa3a9c4e3f" providerId="ADAL" clId="{52797A21-B9C4-9B46-9113-FC65EEE0F964}" dt="2024-03-01T11:12:10.759" v="477" actId="1076"/>
          <ac:picMkLst>
            <pc:docMk/>
            <pc:sldMk cId="959940525" sldId="261"/>
            <ac:picMk id="4" creationId="{0C1260FD-CBF1-19D7-32B6-044E17C56FC5}"/>
          </ac:picMkLst>
        </pc:picChg>
        <pc:picChg chg="add mod">
          <ac:chgData name="Gwyneth Hunt" userId="0a77d2f1-6f8a-4043-b27d-86fa3a9c4e3f" providerId="ADAL" clId="{52797A21-B9C4-9B46-9113-FC65EEE0F964}" dt="2024-03-01T11:15:34.393" v="521" actId="1076"/>
          <ac:picMkLst>
            <pc:docMk/>
            <pc:sldMk cId="959940525" sldId="261"/>
            <ac:picMk id="5" creationId="{69DA79A2-CBA4-FFE8-02A3-8435FD7E7251}"/>
          </ac:picMkLst>
        </pc:picChg>
        <pc:picChg chg="add mod">
          <ac:chgData name="Gwyneth Hunt" userId="0a77d2f1-6f8a-4043-b27d-86fa3a9c4e3f" providerId="ADAL" clId="{52797A21-B9C4-9B46-9113-FC65EEE0F964}" dt="2024-03-01T11:30:02.402" v="745" actId="1076"/>
          <ac:picMkLst>
            <pc:docMk/>
            <pc:sldMk cId="959940525" sldId="261"/>
            <ac:picMk id="7" creationId="{AB836DC4-48DF-17F4-BFED-44831C1277BB}"/>
          </ac:picMkLst>
        </pc:picChg>
        <pc:picChg chg="del mod">
          <ac:chgData name="Gwyneth Hunt" userId="0a77d2f1-6f8a-4043-b27d-86fa3a9c4e3f" providerId="ADAL" clId="{52797A21-B9C4-9B46-9113-FC65EEE0F964}" dt="2024-03-01T11:29:23.950" v="741" actId="478"/>
          <ac:picMkLst>
            <pc:docMk/>
            <pc:sldMk cId="959940525" sldId="261"/>
            <ac:picMk id="11" creationId="{C8FCEE93-1538-3FE1-6DE6-B78D5CBAF074}"/>
          </ac:picMkLst>
        </pc:picChg>
        <pc:picChg chg="mod">
          <ac:chgData name="Gwyneth Hunt" userId="0a77d2f1-6f8a-4043-b27d-86fa3a9c4e3f" providerId="ADAL" clId="{52797A21-B9C4-9B46-9113-FC65EEE0F964}" dt="2024-03-01T11:14:57.640" v="517" actId="1076"/>
          <ac:picMkLst>
            <pc:docMk/>
            <pc:sldMk cId="959940525" sldId="261"/>
            <ac:picMk id="12" creationId="{5FFDBD32-45C7-A381-F3D3-DE73BA9125F6}"/>
          </ac:picMkLst>
        </pc:picChg>
      </pc:sldChg>
      <pc:sldChg chg="modSp add modTransition">
        <pc:chgData name="Gwyneth Hunt" userId="0a77d2f1-6f8a-4043-b27d-86fa3a9c4e3f" providerId="ADAL" clId="{52797A21-B9C4-9B46-9113-FC65EEE0F964}" dt="2024-03-06T12:18:31.648" v="891"/>
        <pc:sldMkLst>
          <pc:docMk/>
          <pc:sldMk cId="4199276119" sldId="261"/>
        </pc:sldMkLst>
        <pc:spChg chg="mod">
          <ac:chgData name="Gwyneth Hunt" userId="0a77d2f1-6f8a-4043-b27d-86fa3a9c4e3f" providerId="ADAL" clId="{52797A21-B9C4-9B46-9113-FC65EEE0F964}" dt="2024-03-06T12:16:08.497" v="857" actId="255"/>
          <ac:spMkLst>
            <pc:docMk/>
            <pc:sldMk cId="4199276119" sldId="261"/>
            <ac:spMk id="22" creationId="{4D81E0EF-16E4-A606-4359-2218962A6F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6F69-DB80-EE4A-AD52-F91D9347F7E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21CD-38E9-9746-B991-C6618323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721CD-38E9-9746-B991-C6618323E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6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28FB-7F5B-BB25-76C0-747B6BAF9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1DAD4-8C8E-A73E-78E1-E4E195DB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A15E9-8F93-AE99-F49D-C59DF63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582A5-50B6-4F51-3AD0-9BECCFF8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8899-A0CF-1858-98FC-3120C390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9527-6FA9-BDE7-A5F6-34637162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0831C-206A-AB11-CB15-8F56C6E8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4F3C-4984-9D2C-4687-609C9F39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9DAF-9A8B-B40C-E5E3-052A95EF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C4D76-2F5D-DC7B-9BC6-021C81E0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7E9EA-D98E-534C-EB6E-356E4FE8F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7E34F-5DFF-259D-7B38-A5FA0D5E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E82C1-06C8-E0A8-A65D-BB8E69B5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AAFE-8AD8-62A0-266B-8F7ED229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8B2E-E1CB-77A6-433F-64DC198B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6E42-BC1E-97D5-A9BC-7553E39D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0325-B2AE-09F8-60EF-103F7DC4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BCB5-35BA-0824-42E5-14CE05B5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5F96-78AA-7169-FE04-2D0A397E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5E19-5AB5-D18D-017E-BB5B1AE5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A236-E657-9B76-B695-B9A0CE0D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7406-179E-939F-12CD-04EBC922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E5DB-B8D9-1190-3211-E3B3C3F8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89A7-6195-DD58-A2CE-EF73CBB3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5C4B-7BB2-86AA-8740-4BA357B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9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5EE5-7065-64F6-15D8-43795086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B762-42A0-CBDB-1EBC-01E0AF94A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1650-496E-6E23-A094-3A023D130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401F5-7A82-5124-F6AE-81E3F454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ED9F4-1677-CCDF-E077-FC83706A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BF7CD-67A9-FA95-CA26-C37303EC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9A09-64EA-976F-D404-7EB087DC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6FD1E-F688-BAB9-29FD-C0B653D9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FB6BC-1ECA-A93A-9E34-3204BE5B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1E883-0419-DA45-6B83-67F09E1D3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AD272-7A40-D5DC-1BFA-52AE1292C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616A6-8A7F-8B49-6134-9263600D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A13E5-6504-3514-4CDE-25B97CC6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971EB-4E3E-8AB7-FE4E-4A17323F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9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F4B9-0F8C-39B7-DFFD-C3ED96C4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964FC-9DF6-3E17-9E55-05C7A4FC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FC97A-8ECB-5408-FF79-D2384D23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055EB-BA2A-3DCF-9073-E5288EA8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57DC8-C021-B1ED-45E0-E73FC35C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1A78F-B878-28F1-1CC4-16E1BEF7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5C48C-030D-4409-6653-0D12D5F9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D0FC-794D-1A1B-7C07-DD79A206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3914-2447-80B7-4018-4CCFE2C1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6E699-E512-789E-2778-8ED9F9911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6CA9-9D24-DAF8-464D-EC2C3CA6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50CA-7240-0366-B829-C111C89B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C5249-ADF2-17B0-1C92-DF27C364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6ABA-2D09-7774-6C2C-AE4D1A27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A4429-1184-284B-76F6-DF8452026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E88BD-E277-2F3F-8D41-AD91919D8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5753D-D5DB-91A6-C65B-AA18F51F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431C-D491-8863-59C4-4AE6B2D2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FF988-2204-1009-CF3C-6ED50979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D3DAB-C6C4-9184-3064-D950FBDE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27716-9A2A-6440-F7C9-3A7E2367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10BE6-D107-9BD3-92B5-7853F861B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C6E7-96F7-4940-9203-E2EDDDCF96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A491-ED00-1F1C-F610-BCE0A0B95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7828F-82CF-A0A5-7B1F-D77FE1242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029B-D8F6-6A42-807A-1D91C8BF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eading a book&#10;&#10;Description automatically generated">
            <a:extLst>
              <a:ext uri="{FF2B5EF4-FFF2-40B4-BE49-F238E27FC236}">
                <a16:creationId xmlns:a16="http://schemas.microsoft.com/office/drawing/2014/main" id="{0519FD59-C4CE-20FB-C8EF-8D19401D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2"/>
            <a:ext cx="12270264" cy="6870507"/>
          </a:xfrm>
          <a:prstGeom prst="rect">
            <a:avLst/>
          </a:prstGeom>
        </p:spPr>
      </p:pic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FFDBD32-45C7-A381-F3D3-DE73BA912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120" y="2863194"/>
            <a:ext cx="2643345" cy="219759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CCAA8D-026A-EA5A-81FF-CF7131D8ED29}"/>
              </a:ext>
            </a:extLst>
          </p:cNvPr>
          <p:cNvSpPr txBox="1"/>
          <p:nvPr/>
        </p:nvSpPr>
        <p:spPr>
          <a:xfrm>
            <a:off x="1466533" y="5375283"/>
            <a:ext cx="439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pitchFamily="2" charset="77"/>
                <a:cs typeface="Poppins SemiBold" pitchFamily="2" charset="77"/>
              </a:rPr>
              <a:t>A Bible for Every Child</a:t>
            </a:r>
          </a:p>
        </p:txBody>
      </p:sp>
      <p:pic>
        <p:nvPicPr>
          <p:cNvPr id="4" name="Picture 3" descr="A qr code with a book and a qr code&#10;&#10;Description automatically generated">
            <a:extLst>
              <a:ext uri="{FF2B5EF4-FFF2-40B4-BE49-F238E27FC236}">
                <a16:creationId xmlns:a16="http://schemas.microsoft.com/office/drawing/2014/main" id="{0C1260FD-CBF1-19D7-32B6-044E17C56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606" y="4406217"/>
            <a:ext cx="1530910" cy="193813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EE45DBC-A2DD-76A4-F4F4-5276F060EAE2}"/>
              </a:ext>
            </a:extLst>
          </p:cNvPr>
          <p:cNvSpPr/>
          <p:nvPr/>
        </p:nvSpPr>
        <p:spPr>
          <a:xfrm>
            <a:off x="1786759" y="2085577"/>
            <a:ext cx="3754070" cy="461665"/>
          </a:xfrm>
          <a:prstGeom prst="rect">
            <a:avLst/>
          </a:prstGeom>
          <a:solidFill>
            <a:srgbClr val="F5C5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8A97C-C23A-2478-F312-B9C207CFBA0A}"/>
              </a:ext>
            </a:extLst>
          </p:cNvPr>
          <p:cNvSpPr txBox="1"/>
          <p:nvPr/>
        </p:nvSpPr>
        <p:spPr>
          <a:xfrm>
            <a:off x="1355909" y="1225495"/>
            <a:ext cx="461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Fewer than half of children</a:t>
            </a:r>
            <a:br>
              <a:rPr lang="en-GB" sz="20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0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under three are read to every day</a:t>
            </a:r>
          </a:p>
        </p:txBody>
      </p:sp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8E364B5A-9CD4-17F0-693E-3623A135C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53" y="381000"/>
            <a:ext cx="1582972" cy="8189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8E1473-8C0F-9B26-BDC6-B91DDF8F88C9}"/>
              </a:ext>
            </a:extLst>
          </p:cNvPr>
          <p:cNvSpPr txBox="1"/>
          <p:nvPr/>
        </p:nvSpPr>
        <p:spPr>
          <a:xfrm>
            <a:off x="1466533" y="1958938"/>
            <a:ext cx="4394522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latin typeface="Poppins SemiBold" pitchFamily="2" charset="77"/>
                <a:cs typeface="Poppins SemiBold" pitchFamily="2" charset="77"/>
              </a:rPr>
              <a:t>Help us to change that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84CD1-F738-452B-0758-63C946213C89}"/>
              </a:ext>
            </a:extLst>
          </p:cNvPr>
          <p:cNvSpPr txBox="1"/>
          <p:nvPr/>
        </p:nvSpPr>
        <p:spPr>
          <a:xfrm>
            <a:off x="730093" y="5734778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Visit </a:t>
            </a:r>
            <a:r>
              <a:rPr lang="en-US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bible.scot</a:t>
            </a:r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bfb</a:t>
            </a:r>
            <a:r>
              <a:rPr lang="en-US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today</a:t>
            </a:r>
          </a:p>
        </p:txBody>
      </p:sp>
    </p:spTree>
    <p:extLst>
      <p:ext uri="{BB962C8B-B14F-4D97-AF65-F5344CB8AC3E}">
        <p14:creationId xmlns:p14="http://schemas.microsoft.com/office/powerpoint/2010/main" val="131041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2000"/>
    </mc:Choice>
    <mc:Fallback>
      <p:transition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Girvan</dc:creator>
  <cp:lastModifiedBy>Jenny Wilson</cp:lastModifiedBy>
  <cp:revision>6</cp:revision>
  <dcterms:created xsi:type="dcterms:W3CDTF">2023-11-28T09:27:46Z</dcterms:created>
  <dcterms:modified xsi:type="dcterms:W3CDTF">2024-06-20T15:03:56Z</dcterms:modified>
</cp:coreProperties>
</file>