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43"/>
  </p:normalViewPr>
  <p:slideViewPr>
    <p:cSldViewPr snapToGrid="0">
      <p:cViewPr varScale="1">
        <p:scale>
          <a:sx n="93" d="100"/>
          <a:sy n="93" d="100"/>
        </p:scale>
        <p:origin x="216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B28FB-7F5B-BB25-76C0-747B6BAF9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1DAD4-8C8E-A73E-78E1-E4E195DBD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A15E9-8F93-AE99-F49D-C59DF632F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C6E7-96F7-4940-9203-E2EDDDCF96B1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582A5-50B6-4F51-3AD0-9BECCFF82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78899-A0CF-1858-98FC-3120C3901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029B-D8F6-6A42-807A-1D91C8BF5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F9527-6FA9-BDE7-A5F6-346371625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0831C-206A-AB11-CB15-8F56C6E8F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C4F3C-4984-9D2C-4687-609C9F394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C6E7-96F7-4940-9203-E2EDDDCF96B1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29DAF-9A8B-B40C-E5E3-052A95EF3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C4D76-2F5D-DC7B-9BC6-021C81E0D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029B-D8F6-6A42-807A-1D91C8BF5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6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97E9EA-D98E-534C-EB6E-356E4FE8F2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A7E34F-5DFF-259D-7B38-A5FA0D5E4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E82C1-06C8-E0A8-A65D-BB8E69B5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C6E7-96F7-4940-9203-E2EDDDCF96B1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DAAFE-8AD8-62A0-266B-8F7ED2293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98B2E-E1CB-77A6-433F-64DC198B8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029B-D8F6-6A42-807A-1D91C8BF5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0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76E42-BC1E-97D5-A9BC-7553E39DD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30325-B2AE-09F8-60EF-103F7DC4E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8BCB5-35BA-0824-42E5-14CE05B55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C6E7-96F7-4940-9203-E2EDDDCF96B1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25F96-78AA-7169-FE04-2D0A397E0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A5E19-5AB5-D18D-017E-BB5B1AE5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029B-D8F6-6A42-807A-1D91C8BF5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6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7A236-E657-9B76-B695-B9A0CE0D5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37406-179E-939F-12CD-04EBC9220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2E5DB-B8D9-1190-3211-E3B3C3F82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C6E7-96F7-4940-9203-E2EDDDCF96B1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289A7-6195-DD58-A2CE-EF73CBB3D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35C4B-7BB2-86AA-8740-4BA357B98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029B-D8F6-6A42-807A-1D91C8BF5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9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85EE5-7065-64F6-15D8-437950861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FB762-42A0-CBDB-1EBC-01E0AF94A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81650-496E-6E23-A094-3A023D130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401F5-7A82-5124-F6AE-81E3F454D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C6E7-96F7-4940-9203-E2EDDDCF96B1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ED9F4-1677-CCDF-E077-FC83706A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CBF7CD-67A9-FA95-CA26-C37303EC0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029B-D8F6-6A42-807A-1D91C8BF5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3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59A09-64EA-976F-D404-7EB087DC7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6FD1E-F688-BAB9-29FD-C0B653D9D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6FB6BC-1ECA-A93A-9E34-3204BE5B5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B1E883-0419-DA45-6B83-67F09E1D30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0AD272-7A40-D5DC-1BFA-52AE1292C6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B616A6-8A7F-8B49-6134-9263600D6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C6E7-96F7-4940-9203-E2EDDDCF96B1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BA13E5-6504-3514-4CDE-25B97CC64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D971EB-4E3E-8AB7-FE4E-4A17323F7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029B-D8F6-6A42-807A-1D91C8BF5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9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BF4B9-0F8C-39B7-DFFD-C3ED96C47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6964FC-9DF6-3E17-9E55-05C7A4FCF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C6E7-96F7-4940-9203-E2EDDDCF96B1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7FC97A-8ECB-5408-FF79-D2384D238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055EB-BA2A-3DCF-9073-E5288EA87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029B-D8F6-6A42-807A-1D91C8BF5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4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757DC8-C021-B1ED-45E0-E73FC35C7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C6E7-96F7-4940-9203-E2EDDDCF96B1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B1A78F-B878-28F1-1CC4-16E1BEF7A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5C48C-030D-4409-6653-0D12D5F9B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029B-D8F6-6A42-807A-1D91C8BF5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8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4D0FC-794D-1A1B-7C07-DD79A2064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3914-2447-80B7-4018-4CCFE2C1E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96E699-E512-789E-2778-8ED9F9911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856CA9-9D24-DAF8-464D-EC2C3CA6C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C6E7-96F7-4940-9203-E2EDDDCF96B1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FF50CA-7240-0366-B829-C111C89B5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C5249-ADF2-17B0-1C92-DF27C3649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029B-D8F6-6A42-807A-1D91C8BF5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2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76ABA-2D09-7774-6C2C-AE4D1A27D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7A4429-1184-284B-76F6-DF84520261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6E88BD-E277-2F3F-8D41-AD91919D8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5753D-D5DB-91A6-C65B-AA18F51F8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C6E7-96F7-4940-9203-E2EDDDCF96B1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FE431C-D491-8863-59C4-4AE6B2D28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0FF988-2204-1009-CF3C-6ED50979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029B-D8F6-6A42-807A-1D91C8BF5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6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ED3DAB-C6C4-9184-3064-D950FBDEE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27716-9A2A-6440-F7C9-3A7E23679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10BE6-D107-9BD3-92B5-7853F861B6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9C6E7-96F7-4940-9203-E2EDDDCF96B1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6A491-ED00-1F1C-F610-BCE0A0B958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7828F-82CF-A0A5-7B1F-D77FE12423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F029B-D8F6-6A42-807A-1D91C8BF5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9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0635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Girvan</dc:creator>
  <cp:lastModifiedBy>Mark Girvan</cp:lastModifiedBy>
  <cp:revision>1</cp:revision>
  <dcterms:created xsi:type="dcterms:W3CDTF">2023-11-28T09:27:46Z</dcterms:created>
  <dcterms:modified xsi:type="dcterms:W3CDTF">2023-11-28T09:28:33Z</dcterms:modified>
</cp:coreProperties>
</file>